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0"/>
  </p:notesMasterIdLst>
  <p:sldIdLst>
    <p:sldId id="256" r:id="rId3"/>
    <p:sldId id="266" r:id="rId4"/>
    <p:sldId id="283" r:id="rId5"/>
    <p:sldId id="267" r:id="rId6"/>
    <p:sldId id="268" r:id="rId7"/>
    <p:sldId id="269" r:id="rId8"/>
    <p:sldId id="270" r:id="rId9"/>
    <p:sldId id="271" r:id="rId10"/>
    <p:sldId id="272" r:id="rId11"/>
    <p:sldId id="280" r:id="rId12"/>
    <p:sldId id="284" r:id="rId13"/>
    <p:sldId id="273" r:id="rId14"/>
    <p:sldId id="274" r:id="rId15"/>
    <p:sldId id="281" r:id="rId16"/>
    <p:sldId id="285" r:id="rId17"/>
    <p:sldId id="286" r:id="rId18"/>
    <p:sldId id="287" r:id="rId19"/>
    <p:sldId id="288" r:id="rId20"/>
    <p:sldId id="275" r:id="rId21"/>
    <p:sldId id="276" r:id="rId22"/>
    <p:sldId id="277" r:id="rId23"/>
    <p:sldId id="278" r:id="rId24"/>
    <p:sldId id="279" r:id="rId25"/>
    <p:sldId id="291" r:id="rId26"/>
    <p:sldId id="282" r:id="rId27"/>
    <p:sldId id="289" r:id="rId28"/>
    <p:sldId id="29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F5B"/>
    <a:srgbClr val="94CAFF"/>
    <a:srgbClr val="34349A"/>
    <a:srgbClr val="0E2FBA"/>
    <a:srgbClr val="1C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87669" autoAdjust="0"/>
  </p:normalViewPr>
  <p:slideViewPr>
    <p:cSldViewPr snapToGrid="0">
      <p:cViewPr varScale="1">
        <p:scale>
          <a:sx n="103" d="100"/>
          <a:sy n="103" d="100"/>
        </p:scale>
        <p:origin x="5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4FEE6-6BF6-4CA7-829C-78E59334204A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E17EB-2AEE-41C0-B41E-6D43A52B9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9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2D36A-2E20-49A7-BEF9-962348408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D315E2-D233-43DB-9ACF-98A26121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67FB8-124A-41E7-B753-2B847DDB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777FF-1FDF-4157-B104-AC6C8773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CEFC8-C8FB-497B-97BE-22EDD3D7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4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E9421-9EA0-4D41-AC75-9BFA179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C2B6BA-FD6A-4B2B-B287-5EF85ACE3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9485A-8F91-4353-85BB-97C48C1B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37B4F4-B99A-4B9E-909F-636CF1A9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4D911-01C3-415E-9BA0-944C7A0D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17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B3DF7E-7889-4F4B-A6B4-79C685EA2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D0AC7-7F1D-4CEA-B3B5-A7B1C0F90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93FB3-F6B1-4274-8148-86DB7508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E9FFB-77AC-4E56-AD90-82CDFF10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27FC2-C664-479C-9A2C-2F25BEAE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86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9B013-4CE7-46AF-A97C-CF413687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0728B-46C2-465E-8C35-61306479B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1276E-DB05-48ED-9563-BAB2A255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C74F9-BB03-4260-B953-26A8364F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61FB0-C8EC-4596-AA6E-0A39E62E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9FBF0-8B34-4DF5-AC3C-AD8561BD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77F21-AD2C-4D50-9446-8F4618376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6B413-045D-4057-B6EC-C563E65C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27845-85D8-4B3C-B4ED-44295BAF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DF70A-2E9A-4889-87D8-FA6838E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4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C7A8F-DAB6-499C-A536-65DB0194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73F97-1E22-4B0C-8A88-4B51B2955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13B58-13BD-4C34-826E-2B97D9E0D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1886A8-E467-466F-99BA-DC8D204D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08050-7853-4278-B11C-232E0934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78158-13BD-4419-A8EC-5769503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9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B82DE-B62E-4A82-B0EE-4F4F7DB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C3FED-2B11-4A28-AA4E-21E3BABA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255A7-487A-410D-BA80-A7CE38546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AF621-3DCC-4FD6-8ADF-F03B284CE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6B252B-F9D0-4575-B7B7-DB28661C3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60B4E0-AA4B-4B6D-A4C9-AAC49376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850BA1-750C-4C23-A6F2-CDBDC2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8F52FE-83AD-4DEE-91C0-6D3B887C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4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8BA02-39C3-4592-B598-7D0616BB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5ABE7B-C1E1-4BB5-81B1-4F58BD13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9F38E-6B78-4C73-B0F4-0A4BE65E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774D4F-32F5-4AFD-B528-FE22FE7E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9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A7ED4-CE9D-46F4-9E41-3A559623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39C6BE-743D-4A51-977A-400087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B7DE8-1D32-4133-960D-FAFCB5A4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1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8EB9-9293-412E-9571-6975BD32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15ED5-754F-45D2-8223-E8A6534B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5DF03-DB23-47CF-A1D8-4A5B85BCB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2EAFB-C256-43CE-815D-FE384B78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BC1E8-A097-47E7-B89A-FA97F847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C0E68-98D3-4739-91AB-3682D38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9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28E8D-ED25-44D8-B957-CB9F799F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5715A7-B2A2-417E-BB2D-1B1165504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5C88D-B397-4446-9C26-CA803A0A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06EC6-F178-437D-A1B0-D020E656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58E03-BB0B-458C-9A34-C3FAAD9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33AED-542D-4676-B0D3-E937BCE4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7E275-F9EB-4FE3-A564-0CDCD71F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CD83E-2405-47B8-A0A2-B1770646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A10D7-1936-4D24-BA64-C162178B8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13494-8C70-4DAD-9F59-1E2EE51CEB3E}" type="datetimeFigureOut">
              <a:rPr lang="ko-KR" altLang="en-US" smtClean="0"/>
              <a:pPr/>
              <a:t>2019-07-22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F5F34-5F03-441A-9A25-4BDCAAAB9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5A32B-B96E-43E3-9820-642E8341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4E99-C10A-4C79-928C-8F7D4C1AA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0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F9B29-48A1-4933-AEBF-27F5F3362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1264"/>
            <a:ext cx="9144000" cy="1283077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Lab 11. Convolutional Neural Network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1790ED-D9A9-4F23-A350-387DFB01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0454" y="4505388"/>
            <a:ext cx="5611092" cy="878066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lt"/>
              </a:rPr>
              <a:t>32144697 </a:t>
            </a:r>
            <a:r>
              <a:rPr lang="ko-KR" altLang="en-US" dirty="0" err="1">
                <a:latin typeface="+mj-lt"/>
              </a:rPr>
              <a:t>최광진</a:t>
            </a:r>
            <a:endParaRPr lang="en-US" altLang="ko-KR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FB699-95AE-4E76-94A9-B97A5140ADE7}"/>
              </a:ext>
            </a:extLst>
          </p:cNvPr>
          <p:cNvSpPr/>
          <p:nvPr/>
        </p:nvSpPr>
        <p:spPr>
          <a:xfrm>
            <a:off x="1905001" y="308112"/>
            <a:ext cx="10091530" cy="180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B9DCC0-4DF4-45AE-B2C5-FFACDB3EC995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EBF481BA-AEFF-43C0-9795-1EA22BD64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40CE30-C6F1-43E4-AE1A-2ED8F7D93F80}"/>
              </a:ext>
            </a:extLst>
          </p:cNvPr>
          <p:cNvSpPr/>
          <p:nvPr/>
        </p:nvSpPr>
        <p:spPr>
          <a:xfrm>
            <a:off x="195470" y="145094"/>
            <a:ext cx="1139315" cy="50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4349A"/>
                </a:solidFill>
              </a:rPr>
              <a:t>Linux</a:t>
            </a:r>
            <a:endParaRPr lang="ko-KR" altLang="en-US" sz="2400" b="1" dirty="0">
              <a:solidFill>
                <a:srgbClr val="34349A"/>
              </a:solidFill>
            </a:endParaRPr>
          </a:p>
        </p:txBody>
      </p:sp>
      <p:pic>
        <p:nvPicPr>
          <p:cNvPr id="1030" name="Picture 6" descr="Linuxì ëí ì´ë¯¸ì§ ê²ìê²°ê³¼">
            <a:extLst>
              <a:ext uri="{FF2B5EF4-FFF2-40B4-BE49-F238E27FC236}">
                <a16:creationId xmlns:a16="http://schemas.microsoft.com/office/drawing/2014/main" id="{1B1B6C78-9546-4E60-96F4-558163144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80" y="178402"/>
            <a:ext cx="372896" cy="4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3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650151-B21E-4924-9737-785346DC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36" y="951030"/>
            <a:ext cx="8044124" cy="3273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36E674-C435-4C4A-9D71-D460CEF53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73" y="4224676"/>
            <a:ext cx="5150249" cy="14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34330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FA58CC-F675-470A-BA4F-97247749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22" y="1008230"/>
            <a:ext cx="7065754" cy="2357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8516E-498E-4B8D-9A4A-92456448E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73" y="3391868"/>
            <a:ext cx="3317651" cy="2205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F4B31-F4CF-4CD2-85DD-4621DA01FF8A}"/>
              </a:ext>
            </a:extLst>
          </p:cNvPr>
          <p:cNvSpPr txBox="1"/>
          <p:nvPr/>
        </p:nvSpPr>
        <p:spPr>
          <a:xfrm>
            <a:off x="8555331" y="3640547"/>
            <a:ext cx="1503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{0,-1,0</a:t>
            </a:r>
          </a:p>
          <a:p>
            <a:r>
              <a:rPr lang="en-US" altLang="ko-KR" dirty="0"/>
              <a:t>-1,5,-1</a:t>
            </a:r>
          </a:p>
          <a:p>
            <a:r>
              <a:rPr lang="en-US" altLang="ko-KR" dirty="0"/>
              <a:t>0,-1,0}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05780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Pooling layer (sampling)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FE96D3-0A17-4C6F-AD6F-36EE11A5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90" y="1156127"/>
            <a:ext cx="7434418" cy="42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18451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Max Pooling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109A51-101A-469A-B806-26C12C69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16" y="1008230"/>
            <a:ext cx="8140565" cy="39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64321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tf.keras.layers.Conv2D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BB119E-7564-4120-B993-BD4D322A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8" y="1294343"/>
            <a:ext cx="4132932" cy="2880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973222-8E50-496A-934C-E167017ED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8229"/>
            <a:ext cx="7172358" cy="27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418A12-75DA-4F85-B069-3381FC9C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3749"/>
            <a:ext cx="7372865" cy="36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8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AA4334-695D-48A4-AFB5-338A81A7C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4134"/>
            <a:ext cx="2215660" cy="1498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3A8D0-7892-40E7-B848-A2224E3DA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8637"/>
            <a:ext cx="3910401" cy="2512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9C85E-0C25-4CA1-A0A0-C444C0C9E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1" y="1138700"/>
            <a:ext cx="5644985" cy="30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389874-9BD7-4BAB-8652-DB72737F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08229"/>
            <a:ext cx="5572257" cy="3236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F1D7D1-DA27-4731-9DC2-858C79E0D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53" y="1008228"/>
            <a:ext cx="5427150" cy="32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7FC7AC-E3CD-4691-8E04-FDC5E3CD9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1" y="1008230"/>
            <a:ext cx="7090546" cy="41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4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82403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LeNet-5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89E1B0-0287-455B-A791-96EC26AC2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14" y="1126154"/>
            <a:ext cx="9879970" cy="41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95729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 bit of history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1CC16D-7DEA-4760-A3F8-496563D3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87" y="941887"/>
            <a:ext cx="5333225" cy="47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349156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 err="1">
                          <a:solidFill>
                            <a:srgbClr val="FF0000"/>
                          </a:solidFill>
                        </a:rPr>
                        <a:t>AlexNet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304D76-0FBE-4DF0-A15D-3D3ED94A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8" y="1106138"/>
            <a:ext cx="9359522" cy="38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552C67-07F5-4633-A895-FBE83E7D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52" y="1181340"/>
            <a:ext cx="4922447" cy="3355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86E20-BDE6-42FC-B50C-BB80AED0D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32128"/>
            <a:ext cx="3817196" cy="25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1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80340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 err="1">
                          <a:solidFill>
                            <a:srgbClr val="FF0000"/>
                          </a:solidFill>
                        </a:rPr>
                        <a:t>GoogLeNet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21F062-A7A7-400C-A8C9-0072073F5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31" y="1080964"/>
            <a:ext cx="8836334" cy="40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20299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 err="1">
                          <a:solidFill>
                            <a:srgbClr val="FF0000"/>
                          </a:solidFill>
                        </a:rPr>
                        <a:t>ResNet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FAFCC5-91B7-4CC1-9595-23926811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2" y="1120224"/>
            <a:ext cx="6570542" cy="3044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C948A-C5BB-4932-A3F6-C751450C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03" y="2736787"/>
            <a:ext cx="7599536" cy="319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1A397C-BA9B-41E0-BF65-84DC63470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19" y="1096424"/>
            <a:ext cx="3265289" cy="4911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B9624-B0DA-4E80-904F-6EC36D326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31" y="2038851"/>
            <a:ext cx="6447193" cy="21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26443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CNN for Sentence Classification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CB9AE6-AF10-458D-B5A0-D3F85362B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94" y="1375873"/>
            <a:ext cx="9465610" cy="39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D31BB9-F9C1-49A3-880C-F2CA88EF7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8230"/>
            <a:ext cx="5968658" cy="299561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5966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AlphaGo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C89D15-C469-4D6B-9122-4AE683A8C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66" y="2518540"/>
            <a:ext cx="7179043" cy="34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2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24767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0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A9C2BF-5566-4C4A-9277-866A6425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9" y="1042430"/>
            <a:ext cx="8313601" cy="44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7CBE1-95C5-49EB-A4D8-739627758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97" y="1008230"/>
            <a:ext cx="9482804" cy="45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966564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Convolution Layer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9EBDD5-A073-4033-A8D4-8CE57A7A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08" y="1008230"/>
            <a:ext cx="7431584" cy="41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9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92896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Output size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C4C78D-AEAA-4FFE-97C8-7E22BFD8E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63" y="1176856"/>
            <a:ext cx="6912873" cy="37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7CAC33-680A-469C-8B8B-3F8DFA122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24" y="1233813"/>
            <a:ext cx="8141552" cy="34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4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63015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Zero Padding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E7E54B-13BD-4DD7-884B-17F2980D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7" y="1094456"/>
            <a:ext cx="8230483" cy="40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0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82284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Convolution Layer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43" y="1294343"/>
            <a:ext cx="8899113" cy="4555427"/>
          </a:xfrm>
        </p:spPr>
        <p:txBody>
          <a:bodyPr/>
          <a:lstStyle/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ü"/>
            </a:pPr>
            <a:endParaRPr lang="en-US" altLang="ko-KR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5FC43-1A0C-43F9-B629-32F5870F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88" y="1294343"/>
            <a:ext cx="6214424" cy="39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9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27 Program Execution" id="{345AAC85-5ED1-4AB0-B4BD-9D1876E3DB61}" vid="{36C81C77-CD29-4E68-AAD6-3B833E27149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fa2ebf59-e4de-4b6c-bb69-9121a8dc84f7" Revision="1" Stencil="System.MyShapes" StencilVersion="1.0"/>
</Control>
</file>

<file path=customXml/itemProps1.xml><?xml version="1.0" encoding="utf-8"?>
<ds:datastoreItem xmlns:ds="http://schemas.openxmlformats.org/officeDocument/2006/customXml" ds:itemID="{D9AF1545-3003-4EC3-B2DE-F73B329AB49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d.tux</Template>
  <TotalTime>563</TotalTime>
  <Words>56</Words>
  <Application>Microsoft Office PowerPoint</Application>
  <PresentationFormat>와이드스크린</PresentationFormat>
  <Paragraphs>20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Wingdings</vt:lpstr>
      <vt:lpstr>Office 테마</vt:lpstr>
      <vt:lpstr>Lab 11. Convolutional Neural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 Conv Net</dc:title>
  <dc:creator>HETE HETE</dc:creator>
  <cp:lastModifiedBy>HETE HETE</cp:lastModifiedBy>
  <cp:revision>19</cp:revision>
  <dcterms:created xsi:type="dcterms:W3CDTF">2019-07-21T11:48:34Z</dcterms:created>
  <dcterms:modified xsi:type="dcterms:W3CDTF">2019-07-22T04:22:12Z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